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84" r:id="rId3"/>
    <p:sldId id="385" r:id="rId4"/>
    <p:sldId id="386" r:id="rId5"/>
    <p:sldId id="387" r:id="rId6"/>
    <p:sldId id="388" r:id="rId7"/>
    <p:sldId id="389" r:id="rId8"/>
    <p:sldId id="415" r:id="rId9"/>
    <p:sldId id="416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20" r:id="rId21"/>
    <p:sldId id="400" r:id="rId22"/>
    <p:sldId id="401" r:id="rId23"/>
    <p:sldId id="402" r:id="rId24"/>
    <p:sldId id="403" r:id="rId25"/>
    <p:sldId id="404" r:id="rId26"/>
    <p:sldId id="418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617029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-Behind the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scence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Prototype-based-object-oriented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64814"/>
            <a:ext cx="1050253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First-class-Function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09787" y="1986756"/>
            <a:ext cx="79724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1825625"/>
            <a:ext cx="1094667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Threaded And Non-blocking Event loop</a:t>
            </a:r>
            <a:endParaRPr 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344" y="1642744"/>
            <a:ext cx="9940834" cy="466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3582" y="1890939"/>
            <a:ext cx="1041708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And Interpretation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7646" y="1733798"/>
            <a:ext cx="10332719" cy="423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2587" y="1668870"/>
            <a:ext cx="10588407" cy="4771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Runtime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1907176"/>
            <a:ext cx="10097589" cy="415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6124" y="1643584"/>
            <a:ext cx="10140996" cy="477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1745" y="1742099"/>
            <a:ext cx="10593569" cy="488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1421" y="378822"/>
            <a:ext cx="10929024" cy="608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function and arrow function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17267" y="1825625"/>
            <a:ext cx="555746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– Call Stack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8011" y="1825625"/>
            <a:ext cx="1127324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456" y="1685109"/>
            <a:ext cx="10802983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- 2  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2777" y="1567543"/>
            <a:ext cx="10162903" cy="482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- 3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077" y="1783761"/>
            <a:ext cx="10325100" cy="434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Context : call stack - 4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050" y="1803899"/>
            <a:ext cx="10308636" cy="434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strict mode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1248" y="539309"/>
            <a:ext cx="102287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JavaScript is a loosely typed (dynamic) scripting </a:t>
            </a:r>
            <a:r>
              <a:rPr lang="en-US" dirty="0" smtClean="0"/>
              <a:t>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JavaScript allows strictness of code using "use strict" with ECMAScript 5 or later.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Write </a:t>
            </a:r>
            <a:r>
              <a:rPr lang="en-US" dirty="0"/>
              <a:t>"use strict" at the top of JavaScript code or in a function</a:t>
            </a:r>
            <a:endParaRPr lang="en-IN" u="sng" dirty="0"/>
          </a:p>
        </p:txBody>
      </p:sp>
      <p:sp>
        <p:nvSpPr>
          <p:cNvPr id="21" name="Rectangle 20"/>
          <p:cNvSpPr/>
          <p:nvPr/>
        </p:nvSpPr>
        <p:spPr>
          <a:xfrm>
            <a:off x="859148" y="2155371"/>
            <a:ext cx="5228143" cy="40886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"use strict</a:t>
            </a:r>
            <a:r>
              <a:rPr lang="en-US" sz="1500" dirty="0" smtClean="0">
                <a:solidFill>
                  <a:schemeClr val="tx1"/>
                </a:solidFill>
              </a:rPr>
              <a:t>";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1; // valid in strict mode</a:t>
            </a:r>
          </a:p>
          <a:p>
            <a:r>
              <a:rPr lang="en-US" sz="1500" dirty="0">
                <a:solidFill>
                  <a:schemeClr val="tx1"/>
                </a:solidFill>
              </a:rPr>
              <a:t>y = 1; // invalid in strict mode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3804" y="1761989"/>
            <a:ext cx="497205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104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3512" y="2277269"/>
            <a:ext cx="9324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Scope</a:t>
            </a:r>
            <a:endParaRPr lang="en-US" dirty="0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149" y="1800338"/>
            <a:ext cx="10437222" cy="435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6752" y="1523704"/>
            <a:ext cx="10259922" cy="490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6023" y="310333"/>
            <a:ext cx="10384971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Chain Vs Call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7443" y="1594871"/>
            <a:ext cx="10584180" cy="476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273" y="1763486"/>
            <a:ext cx="10254343" cy="44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7900" y="1603557"/>
            <a:ext cx="10836603" cy="483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TDZ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6277" y="1577430"/>
            <a:ext cx="11006419" cy="500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Hositing</a:t>
            </a:r>
            <a:r>
              <a:rPr lang="en-US" dirty="0" smtClean="0"/>
              <a:t> Practice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8895" y="1694995"/>
            <a:ext cx="11032545" cy="465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8719" y="1750423"/>
            <a:ext cx="10006149" cy="44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 practice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8957" y="1854926"/>
            <a:ext cx="10716986" cy="4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keyword in normal function and  arrow function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5689" y="1698171"/>
            <a:ext cx="4191000" cy="428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65043" y="1554480"/>
            <a:ext cx="3905250" cy="44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9350" y="1580605"/>
            <a:ext cx="9379130" cy="462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Collected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6732" y="1776549"/>
            <a:ext cx="8752114" cy="451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 – Just-in-time compiled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80005" y="1825625"/>
            <a:ext cx="703198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Multi-paradigm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8274" y="1894115"/>
            <a:ext cx="10306595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</a:t>
            </a:r>
            <a:r>
              <a:rPr lang="en-US" dirty="0" err="1" smtClean="0"/>
              <a:t>vs</a:t>
            </a:r>
            <a:r>
              <a:rPr lang="en-US" dirty="0" smtClean="0"/>
              <a:t> Declarative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9534" y="2502330"/>
            <a:ext cx="4499746" cy="2526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97726" y="1802674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Imperative programming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7371" y="2468880"/>
            <a:ext cx="4146369" cy="23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80069" y="1776549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Declarative programming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</a:t>
            </a:r>
            <a:r>
              <a:rPr lang="en-US" dirty="0" err="1" smtClean="0"/>
              <a:t>vs</a:t>
            </a:r>
            <a:r>
              <a:rPr lang="en-US" dirty="0" smtClean="0"/>
              <a:t> object oriented </a:t>
            </a:r>
            <a:r>
              <a:rPr lang="en-US" dirty="0" err="1" smtClean="0"/>
              <a:t>vs</a:t>
            </a:r>
            <a:r>
              <a:rPr lang="en-US" dirty="0" smtClean="0"/>
              <a:t> functional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52844" y="1825625"/>
            <a:ext cx="5686312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7589</TotalTime>
  <Words>184</Words>
  <Application>Microsoft Office PowerPoint</Application>
  <PresentationFormat>Custom</PresentationFormat>
  <Paragraphs>44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High Level</vt:lpstr>
      <vt:lpstr>Garbage Collected</vt:lpstr>
      <vt:lpstr>Interpreted – Just-in-time compiled</vt:lpstr>
      <vt:lpstr>Multi-paradigm</vt:lpstr>
      <vt:lpstr>Imperative vs Declarative</vt:lpstr>
      <vt:lpstr>Procedural vs object oriented vs functional</vt:lpstr>
      <vt:lpstr>Prototype-based-object-oriented</vt:lpstr>
      <vt:lpstr>First-class-Function</vt:lpstr>
      <vt:lpstr>Dynamic</vt:lpstr>
      <vt:lpstr>Single Threaded And Non-blocking Event loop</vt:lpstr>
      <vt:lpstr>Javascript Engine</vt:lpstr>
      <vt:lpstr>Compilation And Interpretation</vt:lpstr>
      <vt:lpstr>Compilation of javascript</vt:lpstr>
      <vt:lpstr>Javascript Runtime</vt:lpstr>
      <vt:lpstr>Execution Context</vt:lpstr>
      <vt:lpstr>Execution Context</vt:lpstr>
      <vt:lpstr>Normal function and arrow function</vt:lpstr>
      <vt:lpstr>Execution Context – Call Stack</vt:lpstr>
      <vt:lpstr>Execution Context : call stack - 1 </vt:lpstr>
      <vt:lpstr>Execution Context : call stack - 2  </vt:lpstr>
      <vt:lpstr>Execution Context : call stack - 3  </vt:lpstr>
      <vt:lpstr>Execution Context : call stack - 4</vt:lpstr>
      <vt:lpstr>Slide 26</vt:lpstr>
      <vt:lpstr>Scope Chain</vt:lpstr>
      <vt:lpstr>Types of Scope</vt:lpstr>
      <vt:lpstr>Scope Chain</vt:lpstr>
      <vt:lpstr>Scope Chain Vs Call Stack</vt:lpstr>
      <vt:lpstr>Scope Practice</vt:lpstr>
      <vt:lpstr>Hoisting</vt:lpstr>
      <vt:lpstr>TDZ</vt:lpstr>
      <vt:lpstr>Hositing Practice</vt:lpstr>
      <vt:lpstr>This keyword</vt:lpstr>
      <vt:lpstr>this keyword practice</vt:lpstr>
      <vt:lpstr>This keyword in normal function and  arrow function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383</cp:revision>
  <dcterms:created xsi:type="dcterms:W3CDTF">2021-03-13T13:53:48Z</dcterms:created>
  <dcterms:modified xsi:type="dcterms:W3CDTF">2022-08-24T15:38:10Z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